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58276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DEPI Final Project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Under supervising of Dr. Rehab Mostafa 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15884"/>
            <a:ext cx="90456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and Next Steps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788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5361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5856684"/>
            <a:ext cx="334101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Complete network design, configuration, implementation, and testing phases.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55776" y="52788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033611" y="5361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033611" y="5856684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Network foundation is critical for startup success and growth.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73828" y="52788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451663" y="5361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Q&amp;A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51663" y="5856684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Open floor for questions and further discussion.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107215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Our Team</a:t>
            </a:r>
            <a:endParaRPr lang="en-US" sz="4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613" y="2135148"/>
            <a:ext cx="598408" cy="5984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7724" y="2972872"/>
            <a:ext cx="3014305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Marwan Hesham</a:t>
            </a:r>
            <a:endParaRPr lang="en-US" sz="2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122" y="213514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51233" y="2972872"/>
            <a:ext cx="3014305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Mohamed Ibrahim</a:t>
            </a:r>
            <a:endParaRPr lang="en-US" sz="26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632" y="2135148"/>
            <a:ext cx="598408" cy="59840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64743" y="2972872"/>
            <a:ext cx="301430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Ahmed Magdy</a:t>
            </a:r>
            <a:endParaRPr lang="en-US" sz="26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6260" y="2135148"/>
            <a:ext cx="598408" cy="59840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778252" y="2972872"/>
            <a:ext cx="301442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Bassel Adnan</a:t>
            </a:r>
            <a:endParaRPr lang="en-US" sz="26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877" y="4296251"/>
            <a:ext cx="598408" cy="59840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807988" y="5133975"/>
            <a:ext cx="3014305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Moamen Mohamed</a:t>
            </a:r>
            <a:endParaRPr lang="en-US" sz="2650" dirty="0"/>
          </a:p>
        </p:txBody>
      </p:sp>
      <p:sp>
        <p:nvSpPr>
          <p:cNvPr id="15" name="Text 7"/>
          <p:cNvSpPr/>
          <p:nvPr/>
        </p:nvSpPr>
        <p:spPr>
          <a:xfrm>
            <a:off x="5807988" y="612219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837724" y="677441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40023"/>
            <a:ext cx="7468553" cy="352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Network Infrastructure for Startups: Design, Configuration, and Implementation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501908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presentation covers our network project for a startup company.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567130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explore three main phases: design, configuration and implementation, and testing.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670655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goal: build a reliable, scalable, and secure network foundation.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279" y="900827"/>
            <a:ext cx="7311985" cy="627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1: Network Design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33279" y="1848564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46639" y="2061924"/>
            <a:ext cx="289988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Needs Assessment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46639" y="2503765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Identify users, devices, and applications to support growth.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3279" y="3271957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446639" y="3485317"/>
            <a:ext cx="281511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Topology Selection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446639" y="3927157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Choose star topology for simplicity and ease of troubleshooting.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3279" y="4695349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446639" y="4908709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IP Addressing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46639" y="5350550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subnetting, e.g., 192.168.10.0/24 for organized addressing.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3279" y="6118741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6446639" y="6332101"/>
            <a:ext cx="259794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 Planning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446639" y="6773942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 firewall and access controls from the start.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031683"/>
            <a:ext cx="1011733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Departments and Distribution</a:t>
            </a:r>
            <a:endParaRPr lang="en-US" sz="4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094673"/>
            <a:ext cx="478750" cy="4787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7724" y="3812738"/>
            <a:ext cx="301430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HR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837724" y="4378643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 Devices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Vlan 10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192.168.10.0/24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192.168.10.1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233" y="3094673"/>
            <a:ext cx="478750" cy="4787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51233" y="3812738"/>
            <a:ext cx="301430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Development</a:t>
            </a:r>
            <a:endParaRPr lang="en-US" sz="2650" dirty="0"/>
          </a:p>
        </p:txBody>
      </p:sp>
      <p:sp>
        <p:nvSpPr>
          <p:cNvPr id="10" name="Text 5"/>
          <p:cNvSpPr/>
          <p:nvPr/>
        </p:nvSpPr>
        <p:spPr>
          <a:xfrm>
            <a:off x="4151233" y="4378643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10 Devices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Vlan 20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192.168.20.0/24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192.168.20.1</a:t>
            </a:r>
            <a:endParaRPr lang="en-US" sz="18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743" y="3094673"/>
            <a:ext cx="478750" cy="4787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64743" y="3812738"/>
            <a:ext cx="3014305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</a:t>
            </a:r>
            <a:endParaRPr lang="en-US" sz="2650" dirty="0"/>
          </a:p>
        </p:txBody>
      </p:sp>
      <p:sp>
        <p:nvSpPr>
          <p:cNvPr id="13" name="Text 7"/>
          <p:cNvSpPr/>
          <p:nvPr/>
        </p:nvSpPr>
        <p:spPr>
          <a:xfrm>
            <a:off x="7464743" y="4378643"/>
            <a:ext cx="301430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10 Devices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Vlan 30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192.168.30.0/24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192.168.30.1</a:t>
            </a:r>
            <a:endParaRPr lang="en-US" sz="18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8252" y="3094673"/>
            <a:ext cx="478750" cy="47875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778252" y="3812738"/>
            <a:ext cx="301442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Marketing</a:t>
            </a:r>
            <a:endParaRPr lang="en-US" sz="2650" dirty="0"/>
          </a:p>
        </p:txBody>
      </p:sp>
      <p:sp>
        <p:nvSpPr>
          <p:cNvPr id="16" name="Text 9"/>
          <p:cNvSpPr/>
          <p:nvPr/>
        </p:nvSpPr>
        <p:spPr>
          <a:xfrm>
            <a:off x="10778252" y="4378643"/>
            <a:ext cx="30144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10 Devices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Vlan 40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0778252" y="5288280"/>
            <a:ext cx="3014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192.168.40.0/24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10778252" y="5814893"/>
            <a:ext cx="3014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192.168.40.1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6523" y="596027"/>
            <a:ext cx="7640598" cy="87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900"/>
              </a:lnSpc>
              <a:buNone/>
            </a:pPr>
            <a:r>
              <a:rPr lang="en-US" sz="5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Network Topology</a:t>
            </a:r>
            <a:endParaRPr lang="en-US" sz="5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17" y="1797487"/>
            <a:ext cx="11698248" cy="52470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6523" y="7287697"/>
            <a:ext cx="13117354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197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2: Network Configuration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8678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24374" y="294477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969062"/>
            <a:ext cx="35428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Device Configuration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464600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configure the network devices according to the designed topology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43263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6424374" y="4384358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101959" y="4408646"/>
            <a:ext cx="29846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Network Services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01959" y="490418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 up essential network services like DHCP, DNS, and NAT.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76595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424374" y="582394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848231"/>
            <a:ext cx="38205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 Configuration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343769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the designed security measures, including firewall rules, VPN configuration, and ACLs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501265"/>
            <a:ext cx="1138273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Phase 3: Testing and Optimization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837724" y="3803571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Connectivity 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4746784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ping and traceroute to verify network paths.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4230053" y="3803571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Performance Testing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230053" y="4746784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Measure bandwidth and latency to ensure speed.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22381" y="380357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 Testing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22381" y="439483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 vulnerability scans to detect weaknesses.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1014710" y="3803571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014710" y="4394835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Refine configuration based on test data.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36878" y="614720"/>
            <a:ext cx="4572119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Used testing commands</a:t>
            </a:r>
            <a:endParaRPr lang="en-US" sz="2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78" y="1223129"/>
            <a:ext cx="3289102" cy="8422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47380" y="2381131"/>
            <a:ext cx="2868097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Ping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947380" y="2879050"/>
            <a:ext cx="2868097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Reply from host = good connectivity</a:t>
            </a:r>
            <a:endParaRPr lang="en-US" sz="16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79" y="1223129"/>
            <a:ext cx="3289221" cy="8422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236482" y="2381131"/>
            <a:ext cx="2868216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Traceroute</a:t>
            </a:r>
            <a:endParaRPr lang="en-US" sz="2300" dirty="0"/>
          </a:p>
        </p:txBody>
      </p:sp>
      <p:sp>
        <p:nvSpPr>
          <p:cNvPr id="10" name="Text 5"/>
          <p:cNvSpPr/>
          <p:nvPr/>
        </p:nvSpPr>
        <p:spPr>
          <a:xfrm>
            <a:off x="4236482" y="2879050"/>
            <a:ext cx="2868216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Shows each hop (router) the packet passes through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4236482" y="3626525"/>
            <a:ext cx="2868216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Helps identify where connectivity breaks down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223129"/>
            <a:ext cx="3289102" cy="84224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25703" y="2381131"/>
            <a:ext cx="2477095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show vlan brief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525703" y="2817138"/>
            <a:ext cx="2868097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Verifies VLAN configurations</a:t>
            </a:r>
            <a:endParaRPr lang="en-US" sz="16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4302" y="1223129"/>
            <a:ext cx="3289221" cy="84224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814804" y="2381131"/>
            <a:ext cx="2868216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show mac-address table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0814804" y="3126819"/>
            <a:ext cx="2868216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Check which mac-addresses are learned on which port </a:t>
            </a:r>
            <a:endParaRPr lang="en-US" sz="16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78" y="4826675"/>
            <a:ext cx="3289102" cy="84224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47380" y="5984677"/>
            <a:ext cx="2868097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show interface trunk</a:t>
            </a:r>
            <a:endParaRPr lang="en-US" sz="1950" dirty="0"/>
          </a:p>
        </p:txBody>
      </p:sp>
      <p:sp>
        <p:nvSpPr>
          <p:cNvPr id="20" name="Text 12"/>
          <p:cNvSpPr/>
          <p:nvPr/>
        </p:nvSpPr>
        <p:spPr>
          <a:xfrm>
            <a:off x="947380" y="6730365"/>
            <a:ext cx="2868097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checks trunk port status</a:t>
            </a:r>
            <a:endParaRPr lang="en-US" sz="165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5979" y="4826675"/>
            <a:ext cx="3289221" cy="84224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4236482" y="5984677"/>
            <a:ext cx="2868216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show cdp neighbors</a:t>
            </a:r>
            <a:endParaRPr lang="en-US" sz="1950" dirty="0"/>
          </a:p>
        </p:txBody>
      </p:sp>
      <p:sp>
        <p:nvSpPr>
          <p:cNvPr id="23" name="Text 14"/>
          <p:cNvSpPr/>
          <p:nvPr/>
        </p:nvSpPr>
        <p:spPr>
          <a:xfrm>
            <a:off x="4236482" y="6730365"/>
            <a:ext cx="2868216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Lists directly connected cisco devices</a:t>
            </a:r>
            <a:endParaRPr lang="en-US" sz="1650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4826675"/>
            <a:ext cx="3289102" cy="842248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7525703" y="5984677"/>
            <a:ext cx="2868097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show running-config</a:t>
            </a:r>
            <a:endParaRPr lang="en-US" sz="1950" dirty="0"/>
          </a:p>
        </p:txBody>
      </p:sp>
      <p:sp>
        <p:nvSpPr>
          <p:cNvPr id="26" name="Text 16"/>
          <p:cNvSpPr/>
          <p:nvPr/>
        </p:nvSpPr>
        <p:spPr>
          <a:xfrm>
            <a:off x="7525703" y="6730365"/>
            <a:ext cx="2868097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views current switch configuration 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2025-05-14T19:43:41Z</dcterms:created>
  <dcterms:modified xsi:type="dcterms:W3CDTF">2025-05-14T19:43:41Z</dcterms:modified>
</cp:coreProperties>
</file>